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>
                <a:solidFill>
                  <a:schemeClr val="accent1"/>
                </a:solidFill>
                <a:sym typeface="Wingdings"/>
              </a:rPr>
              <a:t>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62399" y="4392168"/>
            <a:ext cx="12192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fld id="{BBA9961C-7F6E-427F-850D-7D02D814698F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>
                <a:solidFill>
                  <a:schemeClr val="accent1"/>
                </a:solidFill>
                <a:sym typeface="Wingdings"/>
              </a:rPr>
              <a:t>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fld id="{BBA9961C-7F6E-427F-850D-7D02D814698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352" y="438912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BBA9961C-7F6E-427F-850D-7D02D814698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A04F-91BC-41B8-8729-23B1DAEA1A63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9961C-7F6E-427F-850D-7D02D814698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CF9A04F-91BC-41B8-8729-23B1DAEA1A63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BA9961C-7F6E-427F-850D-7D02D814698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11664"/>
          </a:xfrm>
        </p:spPr>
        <p:txBody>
          <a:bodyPr>
            <a:noAutofit/>
          </a:bodyPr>
          <a:lstStyle/>
          <a:p>
            <a:pPr algn="l"/>
            <a:r>
              <a:rPr lang="en-US" sz="4400" dirty="0"/>
              <a:t>Me llamo_______________   </a:t>
            </a:r>
            <a:r>
              <a:rPr lang="en-US" sz="4400" err="1"/>
              <a:t>Clase</a:t>
            </a:r>
            <a:r>
              <a:rPr lang="en-US" sz="4400"/>
              <a:t> </a:t>
            </a:r>
            <a:r>
              <a:rPr lang="en-US" sz="4400" smtClean="0"/>
              <a:t>802</a:t>
            </a:r>
            <a:r>
              <a:rPr lang="en-US" sz="4400" dirty="0"/>
              <a:t/>
            </a:r>
            <a:br>
              <a:rPr lang="en-US" sz="4400" dirty="0"/>
            </a:br>
            <a:r>
              <a:rPr lang="en-US" sz="4400" dirty="0"/>
              <a:t>La fecha </a:t>
            </a:r>
            <a:r>
              <a:rPr lang="en-US" sz="4400" dirty="0" err="1"/>
              <a:t>es</a:t>
            </a:r>
            <a:r>
              <a:rPr lang="en-US" sz="4400" dirty="0"/>
              <a:t> 13 de </a:t>
            </a:r>
            <a:r>
              <a:rPr lang="en-US" sz="4400" dirty="0" err="1"/>
              <a:t>septeimbre</a:t>
            </a:r>
            <a:r>
              <a:rPr lang="en-US" sz="4400" dirty="0"/>
              <a:t> del 2016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524000"/>
            <a:ext cx="8610600" cy="5257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err="1">
                <a:solidFill>
                  <a:srgbClr val="FF0000"/>
                </a:solidFill>
              </a:rPr>
              <a:t>Proposito</a:t>
            </a:r>
            <a:r>
              <a:rPr lang="en-US" b="1" dirty="0">
                <a:solidFill>
                  <a:srgbClr val="FF0000"/>
                </a:solidFill>
              </a:rPr>
              <a:t> # 1: </a:t>
            </a:r>
            <a:r>
              <a:rPr lang="en-US" dirty="0"/>
              <a:t>¿</a:t>
            </a:r>
            <a:r>
              <a:rPr lang="en-US" dirty="0" err="1"/>
              <a:t>Cómo</a:t>
            </a:r>
            <a:r>
              <a:rPr lang="en-US" dirty="0"/>
              <a:t> </a:t>
            </a:r>
            <a:r>
              <a:rPr lang="en-US" dirty="0" err="1"/>
              <a:t>repasamos</a:t>
            </a:r>
            <a:r>
              <a:rPr lang="en-US" dirty="0"/>
              <a:t> el </a:t>
            </a:r>
            <a:r>
              <a:rPr lang="en-US" dirty="0" err="1"/>
              <a:t>trabajo</a:t>
            </a:r>
            <a:r>
              <a:rPr lang="en-US" dirty="0"/>
              <a:t> del </a:t>
            </a:r>
            <a:r>
              <a:rPr lang="en-US" dirty="0" err="1"/>
              <a:t>año</a:t>
            </a:r>
            <a:r>
              <a:rPr lang="en-US" dirty="0"/>
              <a:t> </a:t>
            </a:r>
            <a:r>
              <a:rPr lang="en-US" dirty="0" err="1"/>
              <a:t>pasado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sz="2000" i="1" dirty="0">
                <a:solidFill>
                  <a:srgbClr val="00B050"/>
                </a:solidFill>
              </a:rPr>
              <a:t>L.O.: Students will recall some of the topics studied last year.</a:t>
            </a:r>
          </a:p>
          <a:p>
            <a:pPr marL="0" indent="0">
              <a:buNone/>
            </a:pPr>
            <a:r>
              <a:rPr lang="en-US" b="1" dirty="0" err="1">
                <a:solidFill>
                  <a:srgbClr val="FF0000"/>
                </a:solidFill>
              </a:rPr>
              <a:t>Actividad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Inicial</a:t>
            </a:r>
            <a:r>
              <a:rPr lang="en-US" b="1" dirty="0">
                <a:solidFill>
                  <a:srgbClr val="FF0000"/>
                </a:solidFill>
              </a:rPr>
              <a:t>:  </a:t>
            </a:r>
            <a:r>
              <a:rPr lang="en-US" dirty="0" err="1"/>
              <a:t>Copia</a:t>
            </a:r>
            <a:r>
              <a:rPr lang="en-US" dirty="0"/>
              <a:t> y </a:t>
            </a:r>
            <a:r>
              <a:rPr lang="en-US" dirty="0" err="1"/>
              <a:t>responde</a:t>
            </a:r>
            <a:r>
              <a:rPr lang="en-US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¿</a:t>
            </a:r>
            <a:r>
              <a:rPr lang="en-US" dirty="0" err="1"/>
              <a:t>Cómo</a:t>
            </a:r>
            <a:r>
              <a:rPr lang="en-US" dirty="0"/>
              <a:t> </a:t>
            </a:r>
            <a:r>
              <a:rPr lang="en-US" dirty="0" err="1"/>
              <a:t>eres</a:t>
            </a:r>
            <a:r>
              <a:rPr lang="en-US" dirty="0"/>
              <a:t>? (3 </a:t>
            </a:r>
            <a:r>
              <a:rPr lang="en-US" dirty="0" err="1"/>
              <a:t>adjetivos</a:t>
            </a:r>
            <a:r>
              <a:rPr lang="en-US" dirty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¿</a:t>
            </a:r>
            <a:r>
              <a:rPr lang="en-US" dirty="0" err="1"/>
              <a:t>Cuándo</a:t>
            </a:r>
            <a:r>
              <a:rPr lang="en-US" dirty="0"/>
              <a:t> es </a:t>
            </a:r>
            <a:r>
              <a:rPr lang="en-US" dirty="0" err="1"/>
              <a:t>tu</a:t>
            </a:r>
            <a:r>
              <a:rPr lang="en-US" dirty="0"/>
              <a:t> </a:t>
            </a:r>
            <a:r>
              <a:rPr lang="en-US" dirty="0" err="1"/>
              <a:t>cumpleaños</a:t>
            </a:r>
            <a:r>
              <a:rPr lang="en-US" dirty="0"/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¿</a:t>
            </a:r>
            <a:r>
              <a:rPr lang="en-US" dirty="0" err="1"/>
              <a:t>Cuántos</a:t>
            </a:r>
            <a:r>
              <a:rPr lang="en-US" dirty="0"/>
              <a:t> </a:t>
            </a:r>
            <a:r>
              <a:rPr lang="en-US" dirty="0" err="1"/>
              <a:t>años</a:t>
            </a:r>
            <a:r>
              <a:rPr lang="en-US" dirty="0"/>
              <a:t> </a:t>
            </a:r>
            <a:r>
              <a:rPr lang="en-US" dirty="0" err="1"/>
              <a:t>tienes</a:t>
            </a:r>
            <a:r>
              <a:rPr lang="en-US" dirty="0"/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¿</a:t>
            </a:r>
            <a:r>
              <a:rPr lang="en-US" dirty="0" err="1"/>
              <a:t>Cómo</a:t>
            </a:r>
            <a:r>
              <a:rPr lang="en-US" dirty="0"/>
              <a:t> es </a:t>
            </a:r>
            <a:r>
              <a:rPr lang="en-US" dirty="0" err="1"/>
              <a:t>tu</a:t>
            </a:r>
            <a:r>
              <a:rPr lang="en-US" dirty="0"/>
              <a:t> </a:t>
            </a:r>
            <a:r>
              <a:rPr lang="en-US" dirty="0" err="1"/>
              <a:t>familia</a:t>
            </a:r>
            <a:r>
              <a:rPr lang="en-US" dirty="0"/>
              <a:t>? ¿Es </a:t>
            </a:r>
            <a:r>
              <a:rPr lang="en-US" dirty="0" err="1"/>
              <a:t>grande</a:t>
            </a:r>
            <a:r>
              <a:rPr lang="en-US" dirty="0"/>
              <a:t> o </a:t>
            </a:r>
            <a:r>
              <a:rPr lang="en-US" dirty="0" err="1"/>
              <a:t>pequeña</a:t>
            </a:r>
            <a:r>
              <a:rPr lang="en-US" dirty="0"/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¿</a:t>
            </a:r>
            <a:r>
              <a:rPr lang="en-US" dirty="0" err="1"/>
              <a:t>Cuántas</a:t>
            </a:r>
            <a:r>
              <a:rPr lang="en-US" dirty="0"/>
              <a:t> personas hay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tu</a:t>
            </a:r>
            <a:r>
              <a:rPr lang="en-US" dirty="0"/>
              <a:t> </a:t>
            </a:r>
            <a:r>
              <a:rPr lang="en-US" dirty="0" err="1"/>
              <a:t>famlia</a:t>
            </a:r>
            <a:r>
              <a:rPr lang="en-US" dirty="0"/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¿</a:t>
            </a:r>
            <a:r>
              <a:rPr lang="en-US" dirty="0" err="1"/>
              <a:t>Tienen</a:t>
            </a:r>
            <a:r>
              <a:rPr lang="en-US" dirty="0"/>
              <a:t> </a:t>
            </a:r>
            <a:r>
              <a:rPr lang="en-US" dirty="0" err="1"/>
              <a:t>ustedes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mascota</a:t>
            </a:r>
            <a:r>
              <a:rPr lang="en-US" dirty="0"/>
              <a:t>? ¿</a:t>
            </a:r>
            <a:r>
              <a:rPr lang="en-US" dirty="0" err="1"/>
              <a:t>Qué</a:t>
            </a:r>
            <a:r>
              <a:rPr lang="en-US" dirty="0"/>
              <a:t> </a:t>
            </a:r>
            <a:r>
              <a:rPr lang="en-US" dirty="0" err="1"/>
              <a:t>tienen</a:t>
            </a:r>
            <a:r>
              <a:rPr lang="en-US" dirty="0"/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¿</a:t>
            </a:r>
            <a:r>
              <a:rPr lang="en-US" dirty="0" err="1"/>
              <a:t>Viven</a:t>
            </a:r>
            <a:r>
              <a:rPr lang="en-US" dirty="0"/>
              <a:t> </a:t>
            </a:r>
            <a:r>
              <a:rPr lang="en-US" dirty="0" err="1"/>
              <a:t>ustedes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casa o un </a:t>
            </a:r>
            <a:r>
              <a:rPr lang="en-US" dirty="0" err="1"/>
              <a:t>apartamento</a:t>
            </a:r>
            <a:r>
              <a:rPr lang="en-US" dirty="0"/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¿</a:t>
            </a:r>
            <a:r>
              <a:rPr lang="en-US" dirty="0" err="1"/>
              <a:t>Cuántos</a:t>
            </a:r>
            <a:r>
              <a:rPr lang="en-US" dirty="0"/>
              <a:t> </a:t>
            </a:r>
            <a:r>
              <a:rPr lang="en-US" dirty="0" err="1"/>
              <a:t>cuartos</a:t>
            </a:r>
            <a:r>
              <a:rPr lang="en-US" dirty="0"/>
              <a:t> </a:t>
            </a:r>
            <a:r>
              <a:rPr lang="en-US" dirty="0" err="1"/>
              <a:t>tiene</a:t>
            </a:r>
            <a:r>
              <a:rPr lang="en-US" dirty="0"/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¿</a:t>
            </a:r>
            <a:r>
              <a:rPr lang="en-US" dirty="0" err="1"/>
              <a:t>Cómo</a:t>
            </a:r>
            <a:r>
              <a:rPr lang="en-US" dirty="0"/>
              <a:t> </a:t>
            </a:r>
            <a:r>
              <a:rPr lang="en-US" dirty="0" err="1"/>
              <a:t>estás</a:t>
            </a:r>
            <a:r>
              <a:rPr lang="en-US" dirty="0"/>
              <a:t> hoy?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¿</a:t>
            </a:r>
            <a:r>
              <a:rPr lang="en-US" dirty="0" err="1"/>
              <a:t>Tienes</a:t>
            </a:r>
            <a:r>
              <a:rPr lang="en-US" dirty="0"/>
              <a:t> </a:t>
            </a:r>
            <a:r>
              <a:rPr lang="en-US" dirty="0" err="1"/>
              <a:t>energía</a:t>
            </a:r>
            <a:r>
              <a:rPr lang="en-US" dirty="0"/>
              <a:t> o </a:t>
            </a:r>
            <a:r>
              <a:rPr lang="en-US" dirty="0" err="1"/>
              <a:t>estás</a:t>
            </a:r>
            <a:r>
              <a:rPr lang="en-US" dirty="0"/>
              <a:t> </a:t>
            </a:r>
            <a:r>
              <a:rPr lang="en-US" dirty="0" err="1"/>
              <a:t>cansado</a:t>
            </a:r>
            <a:r>
              <a:rPr lang="en-US" dirty="0"/>
              <a:t>(a)?</a:t>
            </a:r>
          </a:p>
        </p:txBody>
      </p:sp>
    </p:spTree>
    <p:extLst>
      <p:ext uri="{BB962C8B-B14F-4D97-AF65-F5344CB8AC3E}">
        <p14:creationId xmlns:p14="http://schemas.microsoft.com/office/powerpoint/2010/main" val="184050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2362200"/>
          </a:xfrm>
        </p:spPr>
        <p:txBody>
          <a:bodyPr/>
          <a:lstStyle/>
          <a:p>
            <a:pPr>
              <a:lnSpc>
                <a:spcPts val="2800"/>
              </a:lnSpc>
            </a:pPr>
            <a:r>
              <a:rPr lang="es-ES_tradnl" dirty="0"/>
              <a:t>Deberes Anuales</a:t>
            </a:r>
            <a:br>
              <a:rPr lang="es-ES_tradnl" dirty="0"/>
            </a:br>
            <a:r>
              <a:rPr lang="es-ES_tradnl" dirty="0"/>
              <a:t> </a:t>
            </a:r>
            <a:r>
              <a:rPr lang="es-ES_tradnl" sz="2800" i="1" dirty="0">
                <a:latin typeface="+mn-lt"/>
              </a:rPr>
              <a:t>(</a:t>
            </a:r>
            <a:r>
              <a:rPr lang="es-ES_tradnl" sz="2800" i="1" dirty="0" err="1">
                <a:latin typeface="+mn-lt"/>
              </a:rPr>
              <a:t>annual</a:t>
            </a:r>
            <a:r>
              <a:rPr lang="es-ES_tradnl" sz="2800" i="1" dirty="0">
                <a:latin typeface="+mn-lt"/>
              </a:rPr>
              <a:t> </a:t>
            </a:r>
            <a:r>
              <a:rPr lang="es-ES_tradnl" sz="2800" i="1" dirty="0" err="1">
                <a:latin typeface="+mn-lt"/>
              </a:rPr>
              <a:t>duties</a:t>
            </a:r>
            <a:r>
              <a:rPr lang="es-ES_tradnl" sz="2800" i="1" dirty="0">
                <a:latin typeface="+mn-lt"/>
              </a:rPr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3600" dirty="0"/>
              <a:t>Distribución de Contratos</a:t>
            </a:r>
          </a:p>
          <a:p>
            <a:pPr lvl="1"/>
            <a:r>
              <a:rPr lang="es-ES_tradnl" sz="3200" dirty="0"/>
              <a:t>Leer los criterios</a:t>
            </a:r>
          </a:p>
          <a:p>
            <a:r>
              <a:rPr lang="es-ES_tradnl" sz="3600" dirty="0"/>
              <a:t>Distribución de libros</a:t>
            </a:r>
          </a:p>
          <a:p>
            <a:pPr lvl="1"/>
            <a:r>
              <a:rPr lang="es-ES_tradnl" sz="3200" dirty="0"/>
              <a:t>Textos</a:t>
            </a:r>
          </a:p>
          <a:p>
            <a:pPr lvl="1"/>
            <a:r>
              <a:rPr lang="es-ES_tradnl" sz="3200" dirty="0"/>
              <a:t> libros de ejercicios</a:t>
            </a:r>
          </a:p>
          <a:p>
            <a:r>
              <a:rPr lang="es-ES_tradnl" sz="3600" dirty="0"/>
              <a:t>Entregar los Proyectos de Verano</a:t>
            </a:r>
          </a:p>
        </p:txBody>
      </p:sp>
    </p:spTree>
    <p:extLst>
      <p:ext uri="{BB962C8B-B14F-4D97-AF65-F5344CB8AC3E}">
        <p14:creationId xmlns:p14="http://schemas.microsoft.com/office/powerpoint/2010/main" val="327029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Tarea </a:t>
            </a:r>
            <a:r>
              <a:rPr lang="en-US" dirty="0"/>
              <a:t># </a:t>
            </a:r>
            <a:r>
              <a:rPr lang="es-ES_tradnl" dirty="0"/>
              <a:t>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991600" cy="5029200"/>
          </a:xfrm>
        </p:spPr>
        <p:txBody>
          <a:bodyPr>
            <a:normAutofit/>
          </a:bodyPr>
          <a:lstStyle/>
          <a:p>
            <a:r>
              <a:rPr lang="es-ES_tradnl" sz="3600" dirty="0" err="1"/>
              <a:t>Bring</a:t>
            </a:r>
            <a:r>
              <a:rPr lang="es-ES_tradnl" sz="3600" dirty="0"/>
              <a:t> </a:t>
            </a:r>
            <a:r>
              <a:rPr lang="es-ES_tradnl" sz="3600" dirty="0" err="1"/>
              <a:t>the</a:t>
            </a:r>
            <a:r>
              <a:rPr lang="es-ES_tradnl" sz="3600" dirty="0"/>
              <a:t> </a:t>
            </a:r>
            <a:r>
              <a:rPr lang="es-ES_tradnl" sz="3600" dirty="0" err="1"/>
              <a:t>Contract</a:t>
            </a:r>
            <a:r>
              <a:rPr lang="es-ES_tradnl" sz="3600" dirty="0"/>
              <a:t> </a:t>
            </a:r>
            <a:r>
              <a:rPr lang="es-ES_tradnl" sz="3600" dirty="0" err="1"/>
              <a:t>Signed</a:t>
            </a:r>
            <a:r>
              <a:rPr lang="es-ES_tradnl" sz="3600" dirty="0"/>
              <a:t> </a:t>
            </a:r>
          </a:p>
          <a:p>
            <a:r>
              <a:rPr lang="es-ES_tradnl" sz="3600" dirty="0" err="1"/>
              <a:t>Bring</a:t>
            </a:r>
            <a:r>
              <a:rPr lang="es-ES_tradnl" sz="3600" dirty="0"/>
              <a:t> </a:t>
            </a:r>
            <a:r>
              <a:rPr lang="es-ES_tradnl" sz="3600" dirty="0" err="1"/>
              <a:t>the</a:t>
            </a:r>
            <a:r>
              <a:rPr lang="es-ES_tradnl" sz="3600" dirty="0"/>
              <a:t> </a:t>
            </a:r>
            <a:r>
              <a:rPr lang="es-ES_tradnl" sz="3600" dirty="0" err="1"/>
              <a:t>Parent</a:t>
            </a:r>
            <a:r>
              <a:rPr lang="es-ES_tradnl" sz="3600" dirty="0"/>
              <a:t> </a:t>
            </a:r>
            <a:r>
              <a:rPr lang="es-ES_tradnl" sz="3600" dirty="0" err="1"/>
              <a:t>Contact</a:t>
            </a:r>
            <a:r>
              <a:rPr lang="es-ES_tradnl" sz="3600" dirty="0"/>
              <a:t> </a:t>
            </a:r>
            <a:r>
              <a:rPr lang="es-ES_tradnl" sz="3600" dirty="0" err="1"/>
              <a:t>Information</a:t>
            </a:r>
            <a:r>
              <a:rPr lang="es-ES_tradnl" sz="3600" dirty="0"/>
              <a:t> </a:t>
            </a:r>
            <a:r>
              <a:rPr lang="es-ES_tradnl" sz="3600" dirty="0" err="1"/>
              <a:t>Form</a:t>
            </a:r>
            <a:r>
              <a:rPr lang="es-ES_tradnl" sz="3600" dirty="0"/>
              <a:t> </a:t>
            </a:r>
          </a:p>
          <a:p>
            <a:r>
              <a:rPr lang="es-ES_tradnl" sz="3600" dirty="0" err="1"/>
              <a:t>Have</a:t>
            </a:r>
            <a:r>
              <a:rPr lang="es-ES_tradnl" sz="3600" dirty="0"/>
              <a:t> </a:t>
            </a:r>
            <a:r>
              <a:rPr lang="es-ES_tradnl" sz="3600" dirty="0" err="1"/>
              <a:t>all</a:t>
            </a:r>
            <a:r>
              <a:rPr lang="es-ES_tradnl" sz="3600" dirty="0"/>
              <a:t> of </a:t>
            </a:r>
            <a:r>
              <a:rPr lang="es-ES_tradnl" sz="3600" dirty="0" err="1"/>
              <a:t>your</a:t>
            </a:r>
            <a:r>
              <a:rPr lang="es-ES_tradnl" sz="3600" dirty="0"/>
              <a:t> </a:t>
            </a:r>
            <a:r>
              <a:rPr lang="es-ES_tradnl" sz="3600" dirty="0" err="1"/>
              <a:t>supplies</a:t>
            </a:r>
            <a:r>
              <a:rPr lang="es-ES_tradnl" sz="3600" dirty="0"/>
              <a:t> </a:t>
            </a:r>
            <a:r>
              <a:rPr lang="es-ES_tradnl" sz="3600" dirty="0" err="1"/>
              <a:t>ready</a:t>
            </a:r>
            <a:r>
              <a:rPr lang="es-ES_tradnl" sz="3600" dirty="0"/>
              <a:t> </a:t>
            </a:r>
            <a:r>
              <a:rPr lang="es-ES_tradnl" sz="3600" dirty="0" err="1"/>
              <a:t>by</a:t>
            </a:r>
            <a:r>
              <a:rPr lang="es-ES_tradnl" sz="3600" dirty="0"/>
              <a:t> </a:t>
            </a:r>
            <a:r>
              <a:rPr lang="es-ES_tradnl" sz="3600" dirty="0" err="1" smtClean="0"/>
              <a:t>Monday</a:t>
            </a:r>
            <a:r>
              <a:rPr lang="es-ES_tradnl" sz="3600" dirty="0" smtClean="0"/>
              <a:t>, </a:t>
            </a:r>
            <a:r>
              <a:rPr lang="es-ES_tradnl" sz="3600" dirty="0" err="1" smtClean="0"/>
              <a:t>September</a:t>
            </a:r>
            <a:r>
              <a:rPr lang="es-ES_tradnl" sz="3600" dirty="0" smtClean="0"/>
              <a:t> 19</a:t>
            </a:r>
            <a:endParaRPr lang="es-ES_tradnl" sz="3600" dirty="0"/>
          </a:p>
          <a:p>
            <a:pPr lvl="1"/>
            <a:r>
              <a:rPr lang="es-ES_tradnl" sz="3200" dirty="0"/>
              <a:t>Notebook</a:t>
            </a:r>
          </a:p>
          <a:p>
            <a:pPr lvl="1"/>
            <a:r>
              <a:rPr lang="es-ES_tradnl" sz="3200" dirty="0" err="1"/>
              <a:t>Textbook</a:t>
            </a:r>
            <a:endParaRPr lang="es-ES_tradnl" sz="3200" dirty="0"/>
          </a:p>
          <a:p>
            <a:pPr lvl="1"/>
            <a:r>
              <a:rPr lang="es-ES_tradnl" sz="3200" dirty="0" err="1"/>
              <a:t>Workbook</a:t>
            </a:r>
            <a:r>
              <a:rPr lang="es-ES_tradnl" sz="3200" dirty="0"/>
              <a:t> </a:t>
            </a:r>
            <a:r>
              <a:rPr lang="es-ES_tradnl" sz="3200" i="1" dirty="0"/>
              <a:t>(</a:t>
            </a:r>
            <a:r>
              <a:rPr lang="es-ES_tradnl" sz="3200" i="1" dirty="0" err="1"/>
              <a:t>Cover</a:t>
            </a:r>
            <a:r>
              <a:rPr lang="es-ES_tradnl" sz="3200" i="1" dirty="0"/>
              <a:t> in </a:t>
            </a:r>
            <a:r>
              <a:rPr lang="es-ES_tradnl" sz="3200" i="1" dirty="0" err="1"/>
              <a:t>contact</a:t>
            </a:r>
            <a:r>
              <a:rPr lang="es-ES_tradnl" sz="3200" i="1" dirty="0"/>
              <a:t> </a:t>
            </a:r>
            <a:r>
              <a:rPr lang="es-ES_tradnl" sz="3200" i="1" dirty="0" err="1"/>
              <a:t>paper</a:t>
            </a:r>
            <a:r>
              <a:rPr lang="es-ES_tradnl" sz="3200" i="1" dirty="0"/>
              <a:t>)</a:t>
            </a:r>
            <a:endParaRPr lang="es-ES_tradnl" sz="3200" dirty="0"/>
          </a:p>
          <a:p>
            <a:pPr lvl="1"/>
            <a:r>
              <a:rPr lang="es-ES_tradnl" sz="3200" dirty="0" err="1"/>
              <a:t>Planner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29237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Decatur">
      <a:dk1>
        <a:sysClr val="windowText" lastClr="000000"/>
      </a:dk1>
      <a:lt1>
        <a:sysClr val="window" lastClr="FFFFFF"/>
      </a:lt1>
      <a:dk2>
        <a:srgbClr val="55554A"/>
      </a:dk2>
      <a:lt2>
        <a:srgbClr val="D7DAE1"/>
      </a:lt2>
      <a:accent1>
        <a:srgbClr val="F4680B"/>
      </a:accent1>
      <a:accent2>
        <a:srgbClr val="ABB19F"/>
      </a:accent2>
      <a:accent3>
        <a:srgbClr val="948774"/>
      </a:accent3>
      <a:accent4>
        <a:srgbClr val="7EB8E7"/>
      </a:accent4>
      <a:accent5>
        <a:srgbClr val="E3B651"/>
      </a:accent5>
      <a:accent6>
        <a:srgbClr val="96756C"/>
      </a:accent6>
      <a:hlink>
        <a:srgbClr val="66AACD"/>
      </a:hlink>
      <a:folHlink>
        <a:srgbClr val="809DB3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Decatur</Template>
  <TotalTime>4891</TotalTime>
  <Words>168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Decatur</vt:lpstr>
      <vt:lpstr>Me llamo_______________   Clase 802 La fecha es 13 de septeimbre del 2016</vt:lpstr>
      <vt:lpstr>Deberes Anuales  (annual duties)</vt:lpstr>
      <vt:lpstr>Tarea # 1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llamo_______________   Clase____ La fecha es ______________________</dc:title>
  <dc:creator>Helen Zumaeta</dc:creator>
  <cp:lastModifiedBy>Helen Zumaeta</cp:lastModifiedBy>
  <cp:revision>20</cp:revision>
  <dcterms:created xsi:type="dcterms:W3CDTF">2015-09-10T20:50:35Z</dcterms:created>
  <dcterms:modified xsi:type="dcterms:W3CDTF">2016-09-13T16:59:43Z</dcterms:modified>
</cp:coreProperties>
</file>